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01" r:id="rId2"/>
    <p:sldId id="260" r:id="rId3"/>
    <p:sldId id="300" r:id="rId4"/>
    <p:sldId id="281" r:id="rId5"/>
    <p:sldId id="280" r:id="rId6"/>
    <p:sldId id="257" r:id="rId7"/>
    <p:sldId id="285" r:id="rId8"/>
    <p:sldId id="345" r:id="rId9"/>
    <p:sldId id="305" r:id="rId10"/>
    <p:sldId id="306" r:id="rId11"/>
    <p:sldId id="317" r:id="rId12"/>
    <p:sldId id="318" r:id="rId13"/>
    <p:sldId id="307" r:id="rId14"/>
    <p:sldId id="330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19" r:id="rId23"/>
    <p:sldId id="344" r:id="rId24"/>
    <p:sldId id="346" r:id="rId25"/>
    <p:sldId id="334" r:id="rId26"/>
    <p:sldId id="325" r:id="rId27"/>
    <p:sldId id="331" r:id="rId28"/>
    <p:sldId id="332" r:id="rId29"/>
    <p:sldId id="333" r:id="rId30"/>
    <p:sldId id="335" r:id="rId31"/>
    <p:sldId id="336" r:id="rId32"/>
    <p:sldId id="329" r:id="rId33"/>
    <p:sldId id="326" r:id="rId34"/>
    <p:sldId id="327" r:id="rId35"/>
    <p:sldId id="320" r:id="rId36"/>
    <p:sldId id="321" r:id="rId37"/>
    <p:sldId id="322" r:id="rId38"/>
    <p:sldId id="323" r:id="rId39"/>
    <p:sldId id="324" r:id="rId40"/>
    <p:sldId id="288" r:id="rId41"/>
    <p:sldId id="295" r:id="rId42"/>
    <p:sldId id="270" r:id="rId43"/>
    <p:sldId id="278" r:id="rId44"/>
    <p:sldId id="283" r:id="rId45"/>
    <p:sldId id="282" r:id="rId46"/>
    <p:sldId id="286" r:id="rId47"/>
    <p:sldId id="287" r:id="rId48"/>
    <p:sldId id="290" r:id="rId49"/>
    <p:sldId id="259" r:id="rId50"/>
    <p:sldId id="263" r:id="rId51"/>
    <p:sldId id="289" r:id="rId52"/>
    <p:sldId id="291" r:id="rId53"/>
    <p:sldId id="292" r:id="rId54"/>
    <p:sldId id="269" r:id="rId55"/>
    <p:sldId id="293" r:id="rId56"/>
    <p:sldId id="264" r:id="rId57"/>
    <p:sldId id="297" r:id="rId58"/>
    <p:sldId id="296" r:id="rId59"/>
    <p:sldId id="294" r:id="rId60"/>
    <p:sldId id="256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B99A"/>
    <a:srgbClr val="2FCFDB"/>
    <a:srgbClr val="372D2D"/>
    <a:srgbClr val="83473D"/>
    <a:srgbClr val="E9ECF1"/>
    <a:srgbClr val="E8EBF0"/>
    <a:srgbClr val="E3E7EA"/>
    <a:srgbClr val="EAE9EE"/>
    <a:srgbClr val="2E2E2E"/>
    <a:srgbClr val="ECB4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987" autoAdjust="0"/>
  </p:normalViewPr>
  <p:slideViewPr>
    <p:cSldViewPr snapToGrid="0" showGuides="1">
      <p:cViewPr varScale="1">
        <p:scale>
          <a:sx n="82" d="100"/>
          <a:sy n="82" d="100"/>
        </p:scale>
        <p:origin x="854" y="5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4-4AC5-B365-341443DBAD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64-4AC5-B365-341443DBAD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64-4AC5-B365-341443DBA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27-4FBB-9F51-4368244C778D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27-4FBB-9F51-4368244C778D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27-4FBB-9F51-4368244C77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712</c:v>
                </c:pt>
                <c:pt idx="1">
                  <c:v>73</c:v>
                </c:pt>
                <c:pt idx="2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7-4FBB-9F51-4368244C7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2000</c:v>
                </c:pt>
                <c:pt idx="1">
                  <c:v>1000</c:v>
                </c:pt>
                <c:pt idx="2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27-4FBB-9F51-4368244C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4:03:13.9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1841 2388 24575,'-629'0'0,"606"-2"0,0-1 0,0-1 0,0-1 0,0-1 0,0-1 0,1-1 0,-27-14 0,-23-7 0,-54-25 0,70 28 0,13 3 0,1-1 0,1-3 0,1-2 0,-38-35 0,43 35 0,35 29 0,-40-31 0,2-3 0,-39-42 0,53 49 0,1-2 0,1 0 0,2-2 0,0 0 0,-20-47 0,2 0 0,25 53 0,-19-51 0,9 10 0,10 32 0,2 0 0,1-1 0,2 0 0,1 0 0,-4-57 0,13-355 0,-2 436 0,1 0 0,1 1 0,0-1 0,0 0 0,1 1 0,0-1 0,9-16 0,3-4 0,22-31 0,-36 61 0,17-33 0,-15 27 0,1-1 0,0 1 0,0 0 0,0 1 0,1-1 0,11-11 0,45-33 0,118-74 0,-115 83 0,-18 13 0,2 3 0,0 2 0,2 2 0,0 3 0,1 1 0,1 3 0,1 2 0,0 2 0,96-6 0,76 17 0,-89 4 0,-128-4 0,1 0 0,-1 1 0,0 0 0,0 1 0,-1-1 0,1 2 0,0-1 0,10 5 0,0 3 0,34 24 0,-44-28 0,52 30 0,-44-28 0,0 2 0,0 0 0,-1 1 0,18 16 0,-7-1 0,97 100 0,-50-47 0,84 101 0,-130-143 0,-4-7 0,-2 0 0,30 57 0,-34-51 0,-2 2 0,-2-1 0,-1 2 0,-2 0 0,-2 0 0,-1 0 0,-2 1 0,-2 0 0,-2 0 0,-1 0 0,-8 53 0,2-54 0,-3-1 0,-1 1 0,-30 71 0,-63 104 0,79-167 0,7-18 0,-32 41 0,33-48 0,-17 23 0,-2-2 0,-2-2 0,-72 64 0,44-47 0,40-33 0,-1-2 0,-40 27 0,-67 27-1365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4:03:19.3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1511 1512 24575,'-42'2'0,"1"3"0,1 1 0,-1 2 0,1 2 0,-48 19 0,2-3 0,59-19 0,1-2 0,-1 0 0,-41 0 0,-85-7 0,52 0 0,62 2 0,25 2 0,-1-2 0,0 0 0,0-1 0,1 0 0,-1-1 0,1-1 0,-26-8 0,-47-23 0,40 16 0,2-1 0,0-2 0,-42-27 0,79 41 0,-1 0 0,1 0 0,0 0 0,1-1 0,0 0 0,-12-18 0,-29-60 0,19 32 0,20 34 0,1 1 0,0-1 0,2 0 0,0-1 0,1 0 0,-2-23 0,1 10 0,-12-39 0,11 43 0,2-1 0,0 0 0,2 0 0,1 0 0,2 0 0,6-56 0,-4 69 0,0-1 0,1 1 0,1 0 0,1 0 0,1 0 0,0 1 0,1 0 0,1 0 0,0 1 0,2-1 0,0 2 0,0 0 0,15-16 0,32-36 0,-43 49 0,1 0 0,1 0 0,1 2 0,34-28 0,44-11 0,-18 10 0,-46 28 0,0 0 0,1 3 0,65-22 0,103-14 0,-183 46 0,154-25 0,-148 26 0,0 2 0,0 1 0,0 1 0,0 1 0,33 6 0,-22 3 0,-1 1 0,-1 2 0,0 1 0,50 32 0,10 4 0,-50-26 0,0 3 0,-2 1 0,58 53 0,-44-35 0,39 31 0,-85-72 0,-1 1 0,1 0 0,-1 0 0,-1 1 0,1 0 0,-2 0 0,1 0 0,-1 1 0,7 16 0,-6-12 0,-1 0 0,0 1 0,-2-1 0,1 1 0,-2 0 0,2 19 0,-1 38 0,-9 92 0,5-154 0,-1 0 0,0 0 0,0 0 0,-1 0 0,0 0 0,-1-1 0,0 1 0,-1-1 0,-7 11 0,-8 8 0,-30 31 0,5-6 0,31-38 0,0 0 0,0 0 0,-1-2 0,-29 19 0,9-6 0,-40 22 0,35-24 0,7-2-682,-58 49-1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02:54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1974 2129 24575,'-166'2'0,"-180"-5"0,323 1 0,0-1 0,0-2 0,0 0 0,1-1 0,0-1 0,0-1 0,-29-16 0,-11 0 0,44 17 0,0 0 0,-18-9 0,0-4 0,-74-28 0,60 28 0,-67-39 0,103 51 0,-10-6 0,-34-28 0,-1 0 0,22 15 0,1-2 0,2-1 0,-47-54 0,-30-27 0,90 90 0,1-1 0,2-1 0,0-1 0,2 0 0,0-1 0,-12-29 0,-26-39 0,32 54 0,2-2 0,2 0 0,-23-73 0,6 13 0,29 83 0,1 0 0,1 0 0,0-1 0,1 1 0,0-23 0,5-98 0,1 52 0,-3 72 0,0 1 0,2 0 0,-1-1 0,2 1 0,0 0 0,0 0 0,1 0 0,1 0 0,1 1 0,0 0 0,0 0 0,17-24 0,-5 10 0,2 0 0,1 1 0,1 2 0,31-28 0,-42 43 0,1-1 0,1 2 0,-1 0 0,1 0 0,1 1 0,-1 1 0,1 0 0,1 1 0,-1 0 0,1 1 0,22-3 0,55 2 0,14-3 0,154-24 0,223 21 0,-297 13 0,-146-2 0,0 2 0,1 1 0,-1 2 0,39 11 0,-60-11 0,-1 1 0,0 1 0,0 0 0,-1 1 0,0 1 0,0 1 0,-1 0 0,0 2 0,-1-1 0,21 22 0,128 117 0,-144-130 0,-4-5 0,-1-1 0,-1 2 0,0 0 0,-1 1 0,-1 0 0,13 25 0,-14-22 0,23 32 0,6 12 0,-18-15 0,-3 1 0,-2 1 0,21 100 0,-21-76 0,-7-21 0,-4 1 0,-1 0 0,-3 0 0,-6 61 0,2-1 0,2-95 0,1 4 0,-1 0 0,-2 0 0,0 0 0,-10 39 0,5-37 0,-2 9 0,-1-1 0,-2 0 0,-1 0 0,-2-1 0,-26 43 0,19-41 0,14-21 0,-1 0 0,-17 20 0,-8 2 0,-1-1 0,-1-3 0,-72 50 0,86-69 0,-1-1 0,-1-1 0,-38 12 0,34-14 0,1 2 0,-36 19 0,46-21-1365,3-1-5461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02:5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1142 1428 24575,'-468'0'0,"463"0"0,1-1 0,-1 1 0,1-1 0,0-1 0,-1 1 0,1 0 0,0-1 0,0 0 0,0 0 0,0 0 0,0-1 0,0 1 0,0-1 0,1 0 0,-1 0 0,-3-5 0,2 3 0,1 1 0,-1 0 0,1 1 0,-1-1 0,-1 1 0,1 0 0,0 0 0,-1 0 0,-9-2 0,-37-7 0,27 6 0,-1 0 0,-45-18 0,50 14 0,1-1 0,0-1 0,1 0 0,0-1 0,1-1 0,0-1 0,1-1 0,1 0 0,1-1 0,0-1 0,-21-32 0,12 14 0,16 26 0,1-1 0,0 0 0,0 0 0,1 0 0,1-1 0,0 1 0,-7-26 0,-8-49 0,11 54 0,2 0 0,1 0 0,-4-64 0,10 61 0,2 1 0,2 0 0,8-43 0,-7 59 0,0 1 0,1-1 0,1 1 0,0 0 0,1 0 0,1 1 0,19-26 0,-6 13 0,-6 6 0,1 0 0,1 1 0,2 1 0,0 1 0,39-31 0,-43 39 0,0 0 0,20-22 0,-22 19 0,1 1 0,17-11 0,-26 21 0,0 0 0,0 0 0,1 1 0,-1 0 0,1 1 0,-1-1 0,1 1 0,0 0 0,12-1 0,4 2 0,0 1 0,0 0 0,1 2 0,-1 1 0,0 1 0,0 0 0,-1 2 0,0 1 0,0 1 0,27 13 0,2 4 0,-1 3 0,-1 2 0,45 38 0,-57-41 0,0 2 0,46 50 0,-67-62 0,-1 0 0,0 2 0,-1 0 0,-1 0 0,0 2 0,-2-1 0,11 29 0,2 6 0,-18-45 0,-1 1 0,-1-1 0,0 1 0,0 0 0,-1 0 0,-1 1 0,2 13 0,-3 192 0,-3-97 0,2-107 0,-1 1 0,0-1 0,-1 1 0,0-1 0,-1 0 0,-1 0 0,0 0 0,-9 17 0,10-23 0,-1 0 0,0 0 0,0-1 0,0 0 0,-1 0 0,0 0 0,-1 0 0,1-1 0,-1 0 0,0 0 0,0 0 0,-1-1 0,1 0 0,-1 0 0,0-1 0,-8 3 0,-63 30 0,58-26 0,-1 0 0,-41 13 0,-172 41-1365,213-57-5461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25:46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24575,'8'10'0,"0"0"0,0 0 0,12 23 0,9 13 0,2-3 0,-19-25 0,28 32 0,59 67 0,-91-107 0,58 63 0,-65-72 0,0 1 0,1-1 0,-1 0 0,0 0 0,1 0 0,-1 0 0,1 0 0,-1 0 0,1 0 0,0-1 0,-1 1 0,1 0 0,0-1 0,0 1 0,-1-1 0,1 0 0,0 0 0,0 0 0,-1 0 0,1 0 0,0 0 0,0 0 0,0 0 0,-1-1 0,1 1 0,0-1 0,-1 1 0,1-1 0,0 0 0,-1 1 0,1-1 0,-1 0 0,1 0 0,-1 0 0,1 0 0,-1-1 0,0 1 0,1 0 0,-1-1 0,1-1 0,7-7 0,-2-1 0,0 0 0,0 0 0,7-18 0,-9 19 0,6-9 0,0 1 0,1 0 0,0 1 0,20-20 0,67-59 0,-44 44 0,-14 12 0,2 2 0,1 1 0,87-53 0,-103 73 65,41-35 1,15-10-1562,-62 49-5330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7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5.sv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svg"/><Relationship Id="rId7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customXml" Target="../ink/ink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customXml" Target="../ink/ink5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svg"/><Relationship Id="rId7" Type="http://schemas.openxmlformats.org/officeDocument/2006/relationships/image" Target="../media/image6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.svg"/><Relationship Id="rId7" Type="http://schemas.openxmlformats.org/officeDocument/2006/relationships/image" Target="../media/image7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606331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52739-7F60-25D7-52E9-C3A71C56FC1B}"/>
              </a:ext>
            </a:extLst>
          </p:cNvPr>
          <p:cNvSpPr txBox="1"/>
          <p:nvPr/>
        </p:nvSpPr>
        <p:spPr>
          <a:xfrm>
            <a:off x="5257800" y="3683118"/>
            <a:ext cx="213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벌써 찾았다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내 집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1D1D0-6F1D-9A4B-4827-71C99CF8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633376"/>
            <a:ext cx="9496294" cy="50127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CEE8D-23E7-25D6-2069-0273D1E9939C}"/>
              </a:ext>
            </a:extLst>
          </p:cNvPr>
          <p:cNvSpPr/>
          <p:nvPr/>
        </p:nvSpPr>
        <p:spPr>
          <a:xfrm>
            <a:off x="318977" y="938860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F5DB-B8A1-2FA2-DB78-D736664FF9D4}"/>
              </a:ext>
            </a:extLst>
          </p:cNvPr>
          <p:cNvSpPr txBox="1"/>
          <p:nvPr/>
        </p:nvSpPr>
        <p:spPr>
          <a:xfrm>
            <a:off x="472903" y="976550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720517" y="3917162"/>
            <a:ext cx="3471483" cy="1785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9019009" y="4088349"/>
            <a:ext cx="3577048" cy="161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양식 입력 후 회원가입 가능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전화번호 입력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상권 키워드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0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881196" y="2968880"/>
            <a:ext cx="2525260" cy="191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9056403" y="3187790"/>
            <a:ext cx="2220042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중복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등록된 아이디 사용 불가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16668-B9C9-93F5-89F0-1604D310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2" y="1838667"/>
            <a:ext cx="2498392" cy="4996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9056403" y="4062137"/>
            <a:ext cx="2131029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길이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이상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16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이하만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4BA8A2-94A3-DB71-D30C-F986CEC67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76" y="1725587"/>
            <a:ext cx="2869681" cy="51324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B4AF8-4E8E-000F-4111-F17FDBD7B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577" y="1772815"/>
            <a:ext cx="3057689" cy="508518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45B8E-8F57-B994-90F1-D3FAADB4305F}"/>
              </a:ext>
            </a:extLst>
          </p:cNvPr>
          <p:cNvSpPr/>
          <p:nvPr/>
        </p:nvSpPr>
        <p:spPr>
          <a:xfrm>
            <a:off x="318977" y="930141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58112-C079-41BD-8DB4-F1D854649E2E}"/>
              </a:ext>
            </a:extLst>
          </p:cNvPr>
          <p:cNvSpPr txBox="1"/>
          <p:nvPr/>
        </p:nvSpPr>
        <p:spPr>
          <a:xfrm>
            <a:off x="472903" y="967831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50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4838" y="2611312"/>
            <a:ext cx="3772305" cy="2615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054838" y="3008248"/>
            <a:ext cx="3166810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관심 키워드 최소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이하 선택 시 회원가입 불가능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7336651" y="3837076"/>
            <a:ext cx="3166810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관심 키워드는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 서비스와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주변 상권 정보제공 서비스에 이용됨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ADACE-4070-3ED2-BCF8-97CFE6DD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14" y="1702032"/>
            <a:ext cx="5139431" cy="509877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9568F-9050-619B-B832-DA1530687EF5}"/>
              </a:ext>
            </a:extLst>
          </p:cNvPr>
          <p:cNvSpPr/>
          <p:nvPr/>
        </p:nvSpPr>
        <p:spPr>
          <a:xfrm>
            <a:off x="324003" y="936338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221679-8D7E-381F-5143-CDC2664F7D64}"/>
              </a:ext>
            </a:extLst>
          </p:cNvPr>
          <p:cNvSpPr txBox="1"/>
          <p:nvPr/>
        </p:nvSpPr>
        <p:spPr>
          <a:xfrm>
            <a:off x="477929" y="974028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42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44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로그인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E2875-3361-89EE-769F-A0C0F2A7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6" y="1733829"/>
            <a:ext cx="9753491" cy="491230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81203" y="2780831"/>
            <a:ext cx="3310797" cy="1631803"/>
            <a:chOff x="7885290" y="2902129"/>
            <a:chExt cx="3310797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8210698" y="3243254"/>
              <a:ext cx="2985389" cy="949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로그인 완료 시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화면에서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서비스 페이지로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비밀번호찾기 </a:t>
            </a:r>
            <a:endParaRPr lang="ko-KR" altLang="en-US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AF7C6-1363-8A3B-57F6-2119C79C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6" y="1876381"/>
            <a:ext cx="2962688" cy="40963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BBCE08-3E15-AE55-0AE4-38ACFC68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946" y="2992897"/>
            <a:ext cx="3449120" cy="14287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A95543-1955-B31C-D02E-A2569CA99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066" y="1876381"/>
            <a:ext cx="2486725" cy="40420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비밀번호 찾기시 임시 비밀번호 발행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896174" y="3736930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발급 받은 임시 비밀번호를 통해 로그인 후 마이페이지에서 비밀번호 변경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0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비밀번호찾기 </a:t>
            </a:r>
            <a:endParaRPr lang="ko-KR" altLang="en-US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AF7C6-1363-8A3B-57F6-2119C79C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6" y="1876381"/>
            <a:ext cx="2962688" cy="40963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BBCE08-3E15-AE55-0AE4-38ACFC68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946" y="2992897"/>
            <a:ext cx="3449120" cy="14287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A95543-1955-B31C-D02E-A2569CA99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066" y="1876381"/>
            <a:ext cx="2486725" cy="40420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비밀번호 찾기시 임시 비밀번호 발행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896174" y="3736930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발급 받은 임시 비밀번호를 통해 로그인 후 마이페이지에서 비밀번호 변경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4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967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NOTICE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공지사항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공지사항 조회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896174" y="3736930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외의 유저가 접근시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리다이렉트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2937B56-F777-033C-A682-71211116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23" y="1716833"/>
            <a:ext cx="5742936" cy="3655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6ACEE0-F923-96CB-93D8-6B37BCC8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934" y="1436914"/>
            <a:ext cx="3647240" cy="10070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E09181-AA32-6952-7F22-4C9F36110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434" y="3586563"/>
            <a:ext cx="5184096" cy="3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967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NOTICE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공지사항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247651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공지사항 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D1413A5-BC6A-09C6-B21E-88FB0B220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2535364"/>
            <a:ext cx="5204745" cy="35251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30DF1-C9EB-8C1D-97A4-25B4E54BC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238" y="2527861"/>
            <a:ext cx="5855705" cy="35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</a:t>
            </a:r>
            <a:r>
              <a:rPr lang="ko-KR" altLang="en-US" sz="2800" b="1"/>
              <a:t>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247651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리스트 조회 및 작성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63105D-479E-47C1-D3E5-0367C3490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806593"/>
            <a:ext cx="5777023" cy="40653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D9E668-B618-7369-6999-5DE392EB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78481"/>
            <a:ext cx="5936282" cy="357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</a:t>
            </a:r>
            <a:r>
              <a:rPr lang="ko-KR" altLang="en-US" sz="2800" b="1"/>
              <a:t>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E1CE46C-4938-A430-0DB7-BFFDFD217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62" y="2344214"/>
            <a:ext cx="5797537" cy="4288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457BA-299D-D619-B9C5-C9F22ABC9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49105"/>
            <a:ext cx="5849342" cy="36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829340" y="1424763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387304" y="14819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828450" y="1476088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D9D9D-0A87-4A3B-9953-6BE5CEAB3EC8}"/>
              </a:ext>
            </a:extLst>
          </p:cNvPr>
          <p:cNvSpPr txBox="1"/>
          <p:nvPr/>
        </p:nvSpPr>
        <p:spPr>
          <a:xfrm>
            <a:off x="1828450" y="1972662"/>
            <a:ext cx="3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ffff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829339" y="2703849"/>
            <a:ext cx="2554345" cy="885297"/>
            <a:chOff x="829339" y="2462460"/>
            <a:chExt cx="2554345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시장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0E0F54-4C96-4305-9D35-7E01F9984EA2}"/>
                </a:ext>
              </a:extLst>
            </p:cNvPr>
            <p:cNvSpPr txBox="1"/>
            <p:nvPr/>
          </p:nvSpPr>
          <p:spPr>
            <a:xfrm>
              <a:off x="1828450" y="2996877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829338" y="3982935"/>
            <a:ext cx="2554346" cy="885297"/>
            <a:chOff x="829338" y="3500157"/>
            <a:chExt cx="2554346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결과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09BB6-EFDA-41F1-9F5A-88AED622C6EE}"/>
                </a:ext>
              </a:extLst>
            </p:cNvPr>
            <p:cNvSpPr txBox="1"/>
            <p:nvPr/>
          </p:nvSpPr>
          <p:spPr>
            <a:xfrm>
              <a:off x="1828450" y="4025360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829337" y="5262021"/>
            <a:ext cx="2554347" cy="885297"/>
            <a:chOff x="829337" y="5262021"/>
            <a:chExt cx="2554347" cy="8852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기대 효과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26EE23-A5EB-4B4A-8F6F-D51D2419B1D0}"/>
                </a:ext>
              </a:extLst>
            </p:cNvPr>
            <p:cNvSpPr txBox="1"/>
            <p:nvPr/>
          </p:nvSpPr>
          <p:spPr>
            <a:xfrm>
              <a:off x="1828450" y="5763069"/>
              <a:ext cx="3089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fff</a:t>
              </a:r>
              <a:endParaRPr lang="ko-KR" altLang="en-US" sz="1200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5AFCCBC-C682-181B-82C4-C39E1272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654" y="0"/>
            <a:ext cx="526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 </a:t>
            </a:r>
            <a:r>
              <a:rPr lang="ko-KR" altLang="en-US" sz="2800" b="1"/>
              <a:t>댓글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 조회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추가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21EE10E-1060-F6E0-639E-1ECBFC05E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2286641"/>
            <a:ext cx="5777023" cy="4353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E9ACC4-AB94-47D6-F683-999B6F5EB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6643"/>
            <a:ext cx="6088608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4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 </a:t>
            </a:r>
            <a:r>
              <a:rPr lang="ko-KR" altLang="en-US" sz="2800" b="1"/>
              <a:t>댓글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 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B37B929-2A6E-7957-ECCF-B46B878B3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721035"/>
            <a:ext cx="5777023" cy="4925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82C23E-529D-640B-65C0-C400B438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17" y="2344214"/>
            <a:ext cx="5931627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1" y="269311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224522" y="2958867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1" y="3735641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224522" y="3850850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</a:t>
            </a:r>
            <a:r>
              <a:rPr lang="ko-KR" altLang="en-US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마커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표시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139398-BBC3-DCE8-9B27-07B704C9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25" y="1608779"/>
            <a:ext cx="7589176" cy="43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204889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224521" y="2239636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 상단의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</a:t>
            </a:r>
            <a:r>
              <a:rPr lang="ko-KR" altLang="en-US" sz="1600" b="1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 </a:t>
            </a:r>
            <a:r>
              <a:rPr lang="ko-KR" altLang="en-US" sz="1600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검색을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통해 지도 이동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검색기능</a:t>
            </a:r>
            <a:endParaRPr lang="ko-KR" altLang="en-US" sz="28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899400" y="410261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178361" y="432523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명으로도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 검색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E03DD4-D1BB-0B30-E0BF-3EAB7CA3A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922106"/>
            <a:ext cx="5459090" cy="3893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9C146E-616A-20B0-B282-2D2723605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067" y="1125250"/>
            <a:ext cx="2075393" cy="54870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58271E2-551C-BBAB-AFD2-D189E3E740F8}"/>
                  </a:ext>
                </a:extLst>
              </p14:cNvPr>
              <p14:cNvContentPartPr/>
              <p14:nvPr/>
            </p14:nvContentPartPr>
            <p14:xfrm>
              <a:off x="167231" y="1715033"/>
              <a:ext cx="832320" cy="8600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58271E2-551C-BBAB-AFD2-D189E3E740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231" y="1679393"/>
                <a:ext cx="90396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AF00585-837E-FC20-9AC6-CAE1F32E3F5C}"/>
                  </a:ext>
                </a:extLst>
              </p14:cNvPr>
              <p14:cNvContentPartPr/>
              <p14:nvPr/>
            </p14:nvContentPartPr>
            <p14:xfrm>
              <a:off x="5614391" y="939233"/>
              <a:ext cx="713520" cy="58356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AF00585-837E-FC20-9AC6-CAE1F32E3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8751" y="903233"/>
                <a:ext cx="785160" cy="6552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055ACC-1EC4-54E7-B739-B85D3D8626DC}"/>
              </a:ext>
            </a:extLst>
          </p:cNvPr>
          <p:cNvSpPr/>
          <p:nvPr/>
        </p:nvSpPr>
        <p:spPr>
          <a:xfrm>
            <a:off x="7899400" y="3028860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1E95E8-3DD4-F54F-1487-63B48D79232C}"/>
              </a:ext>
            </a:extLst>
          </p:cNvPr>
          <p:cNvSpPr txBox="1"/>
          <p:nvPr/>
        </p:nvSpPr>
        <p:spPr>
          <a:xfrm>
            <a:off x="8224521" y="3219603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 맵에서 제공하는 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아닌 </a:t>
            </a:r>
            <a:endParaRPr lang="en-US" altLang="ko-KR" sz="1600" spc="-15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자체 </a:t>
            </a:r>
            <a:r>
              <a:rPr lang="ko-KR" altLang="en-US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</a:t>
            </a:r>
            <a:r>
              <a:rPr lang="en-US" altLang="ko-KR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구축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628813" y="2887496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79289" y="2994263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키워드 검색의 경우 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매물씩 </a:t>
            </a:r>
            <a:endParaRPr lang="en-US" altLang="ko-KR" sz="1600" spc="-15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무한 스크롤을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통한 페이징 처리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40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무한스크롤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AD8FAC-6217-45A2-B8AB-B14258653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293" y="885297"/>
            <a:ext cx="3781021" cy="60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0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137434" y="1742657"/>
            <a:ext cx="3885118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스크롤링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드래깅을 통해 지도 내 매물 정보 갱신 가능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0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137433" y="2843329"/>
            <a:ext cx="3972205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 마커 클릭으로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커스텀 오버레이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토글하여 매물의 간략 정보 확인 가능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09470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클러스터링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통한 마커 정보 시각화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상호작용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83178-C215-16FE-63CA-8281CDCA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678126"/>
            <a:ext cx="4084779" cy="3986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1169AB-6C96-6717-8DBE-6DEDD8008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83" y="2721542"/>
            <a:ext cx="4408929" cy="406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059981" y="1641725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특정 매물 </a:t>
              </a:r>
              <a:r>
                <a:rPr lang="ko-KR" altLang="en-US" sz="1600" spc="-1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클릭시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해당 매물의 상세 정보 제공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059981" y="2816291"/>
            <a:ext cx="4349744" cy="1199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385103" y="2941297"/>
            <a:ext cx="39674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매물의 과거 거래 내역을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차트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시각화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 제공하여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가격 추이 확인 가능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AC911-92E9-856E-E043-D58FFDA1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641725"/>
            <a:ext cx="5969856" cy="508683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A6793A-1584-A704-3983-69BD87E0297F}"/>
              </a:ext>
            </a:extLst>
          </p:cNvPr>
          <p:cNvGrpSpPr/>
          <p:nvPr/>
        </p:nvGrpSpPr>
        <p:grpSpPr>
          <a:xfrm>
            <a:off x="7059981" y="4326151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3E0431-7467-85B6-6B61-00D8E76753F1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754CCB-724C-B9BC-9F0A-1BD05F75DA6B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매물 주변 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300m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내의 상권 정보를 맵에 표시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5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002837" y="2789390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 매물 등록 서비스 제공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002837" y="4185143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 매물 등록시 해당 매물의 </a:t>
              </a:r>
              <a:r>
                <a:rPr lang="ko-KR" altLang="en-US" sz="1600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관심수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증가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2ADCF98-0861-9B85-BF81-8DAEAC95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2" y="1639698"/>
            <a:ext cx="5933870" cy="49282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BBA1DE0-7A40-705B-F560-9ECD4BC33178}"/>
                  </a:ext>
                </a:extLst>
              </p14:cNvPr>
              <p14:cNvContentPartPr/>
              <p14:nvPr/>
            </p14:nvContentPartPr>
            <p14:xfrm>
              <a:off x="5540591" y="1276913"/>
              <a:ext cx="890280" cy="819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BBA1DE0-7A40-705B-F560-9ECD4BC33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1591" y="1268273"/>
                <a:ext cx="907920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C028546-FDE8-0F52-DB10-F4E399CA89AD}"/>
                  </a:ext>
                </a:extLst>
              </p14:cNvPr>
              <p14:cNvContentPartPr/>
              <p14:nvPr/>
            </p14:nvContentPartPr>
            <p14:xfrm>
              <a:off x="4599191" y="3236393"/>
              <a:ext cx="477360" cy="51444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C028546-FDE8-0F52-DB10-F4E399CA89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90191" y="3227753"/>
                <a:ext cx="495000" cy="5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6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2652281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590615" y="3074338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28B99A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주변 병원 보기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버튼 클릭을 통해 지도 내 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병원 마커 표시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상권 정보 조회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4048034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202955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마커 클릭시 </a:t>
              </a: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커스텀 오버레이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표시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08A4AF-BA81-C53A-B30D-8DDEF74E9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35" y="1602008"/>
            <a:ext cx="7561963" cy="52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4292600" cy="159553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590615" y="3074338"/>
              <a:ext cx="3885118" cy="5297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키워드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탭 클릭을 통한 상권 키워드 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범위 조절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가능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초기 값은 유저가 회원가입 시 설정한 키워드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상권 정보 조회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3621060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0551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범위 지정 바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통해 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반경 거리 조절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가능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(100m ~ 1km)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28C350C-20BF-57A4-FDCA-909957581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33" y="1639697"/>
            <a:ext cx="6752139" cy="5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6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1DFFA66-5701-D69E-A3B6-2C73389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4292600" cy="159553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630610" y="3204975"/>
              <a:ext cx="3885118" cy="3649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 관심목록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클릭을 통해 내가 관심으로 등록한 매물 리스트 출력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내 관심 목록</a:t>
            </a:r>
            <a:endParaRPr lang="ko-KR" altLang="en-US"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1993BB-4725-F5EB-2BC2-AC28C6BD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8" y="1663207"/>
            <a:ext cx="2901509" cy="8794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9BC3DFA-18AE-FD92-3182-2B8D55B24434}"/>
                  </a:ext>
                </a:extLst>
              </p14:cNvPr>
              <p14:cNvContentPartPr/>
              <p14:nvPr/>
            </p14:nvContentPartPr>
            <p14:xfrm>
              <a:off x="2005391" y="2028953"/>
              <a:ext cx="410040" cy="2545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9BC3DFA-18AE-FD92-3182-2B8D55B244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6751" y="2019953"/>
                <a:ext cx="427680" cy="2721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F8A44B51-2F56-3871-8EA3-1D7CA2AA5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283" y="1602973"/>
            <a:ext cx="4281666" cy="52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5736427" cy="1595534"/>
            <a:chOff x="7386874" y="2912534"/>
            <a:chExt cx="5736427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9238183" y="3175143"/>
              <a:ext cx="3885118" cy="3649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버튼 클릭을 통해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추천리스트</a:t>
              </a:r>
              <a:endParaRPr lang="en-US" altLang="ko-KR" sz="1600" b="1" spc="-15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컨테이너로 전환 가능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추천 매물 리스트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3621060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0551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추천리스트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내 매물들은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….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형이 설명 적어줘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E892A8D-C447-A4C7-A2F8-71F2D703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67" y="1602437"/>
            <a:ext cx="5514392" cy="5255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11C5C3-908E-9BCC-EEFB-BD7C6C73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39" y="1842603"/>
            <a:ext cx="147658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2259" y="2064856"/>
            <a:ext cx="4506026" cy="708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197613" y="2239993"/>
            <a:ext cx="4403142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원하는 상권 업종을 사용자가 선택하여 조회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723015" y="1219316"/>
            <a:ext cx="391825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876940" y="1257006"/>
            <a:ext cx="376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주변 상권 정보 제공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727309-87BB-356B-16CC-8C3543420DB9}"/>
              </a:ext>
            </a:extLst>
          </p:cNvPr>
          <p:cNvSpPr/>
          <p:nvPr/>
        </p:nvSpPr>
        <p:spPr>
          <a:xfrm>
            <a:off x="6724950" y="1164166"/>
            <a:ext cx="5160641" cy="708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0337D-6A56-F493-64BB-5FB0A497AFD2}"/>
              </a:ext>
            </a:extLst>
          </p:cNvPr>
          <p:cNvSpPr txBox="1"/>
          <p:nvPr/>
        </p:nvSpPr>
        <p:spPr>
          <a:xfrm>
            <a:off x="6724951" y="1356058"/>
            <a:ext cx="5160642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매물을 선택하면 매물 주변 정보 제공 선택 바가 활성화 된다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35A1ED-141B-DC12-DA94-46277509A4BE}"/>
              </a:ext>
            </a:extLst>
          </p:cNvPr>
          <p:cNvSpPr/>
          <p:nvPr/>
        </p:nvSpPr>
        <p:spPr>
          <a:xfrm>
            <a:off x="7052259" y="2948892"/>
            <a:ext cx="4506026" cy="708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53D2B-E0EF-32F7-CF31-7B86542B5CBA}"/>
              </a:ext>
            </a:extLst>
          </p:cNvPr>
          <p:cNvSpPr txBox="1"/>
          <p:nvPr/>
        </p:nvSpPr>
        <p:spPr>
          <a:xfrm>
            <a:off x="7197613" y="3124029"/>
            <a:ext cx="4403142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원하는 상권 업종을 사용자가 선택하여 조회 가능</a:t>
            </a:r>
          </a:p>
        </p:txBody>
      </p:sp>
    </p:spTree>
    <p:extLst>
      <p:ext uri="{BB962C8B-B14F-4D97-AF65-F5344CB8AC3E}">
        <p14:creationId xmlns:p14="http://schemas.microsoft.com/office/powerpoint/2010/main" val="177312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6915731" y="2947364"/>
            <a:ext cx="4914702" cy="168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121236" y="3136997"/>
            <a:ext cx="4709197" cy="12450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가입 시 입력한 선호 상권 업종 키워드를 활용하여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간의 유사도를 계산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유사도 상위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명이 관심 매물로 등록한 매물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2559357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55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 dirty="0"/>
              <a:t>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78762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467794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792915" y="1848524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467794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939043" y="2748599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마커가 표시된다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467794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93904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역 검색을 통해 지도 이동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5" y="1219316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81A6E-4A45-92F2-312D-1B9646F4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4" y="2182902"/>
            <a:ext cx="6061083" cy="30526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467794" y="508257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085170" y="53402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 매물 검색 가능</a:t>
            </a:r>
          </a:p>
        </p:txBody>
      </p:sp>
    </p:spTree>
    <p:extLst>
      <p:ext uri="{BB962C8B-B14F-4D97-AF65-F5344CB8AC3E}">
        <p14:creationId xmlns:p14="http://schemas.microsoft.com/office/powerpoint/2010/main" val="12574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731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046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290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59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0" y="2658881"/>
            <a:ext cx="6051122" cy="31673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394966" y="2765939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874123" y="3031689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394966" y="380846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854077" y="4074213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394966" y="485098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66215" y="5116737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723014" y="1219316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876940" y="1257006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61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DCB8F6-7165-9051-0B1A-AA41E2C53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26" y="1577478"/>
            <a:ext cx="3646379" cy="36402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2F6047-F64E-8B08-4F08-3D5A54EFC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194" y="1560168"/>
            <a:ext cx="3651446" cy="36575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A3446D-1454-CA68-27A6-2FFEF62BA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393" y="1149238"/>
            <a:ext cx="1705213" cy="323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8D207D-0876-BD3E-A0CB-8D136B7E92BF}"/>
              </a:ext>
            </a:extLst>
          </p:cNvPr>
          <p:cNvSpPr txBox="1"/>
          <p:nvPr/>
        </p:nvSpPr>
        <p:spPr>
          <a:xfrm>
            <a:off x="3399098" y="6271705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사람마다 집을 구할 때 고려하는 요소가 다양하다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A6C0B-8C46-748F-59DF-825F72580C86}"/>
              </a:ext>
            </a:extLst>
          </p:cNvPr>
          <p:cNvSpPr txBox="1"/>
          <p:nvPr/>
        </p:nvSpPr>
        <p:spPr>
          <a:xfrm>
            <a:off x="5081513" y="5415641"/>
            <a:ext cx="3414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역세권</a:t>
            </a:r>
            <a:r>
              <a:rPr lang="en-US" altLang="ko-KR" sz="1400"/>
              <a:t> </a:t>
            </a:r>
            <a:r>
              <a:rPr lang="ko-KR" altLang="en-US" sz="1400"/>
              <a:t>선호 비중 ▲</a:t>
            </a:r>
            <a:endParaRPr lang="ko-KR" altLang="en-US" sz="1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3FEAC2D-B3A7-470C-1482-924554443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058" y="1577478"/>
            <a:ext cx="3646380" cy="3658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F38612-5F2D-2AA3-74EA-7CD03A0E804E}"/>
              </a:ext>
            </a:extLst>
          </p:cNvPr>
          <p:cNvSpPr txBox="1"/>
          <p:nvPr/>
        </p:nvSpPr>
        <p:spPr>
          <a:xfrm>
            <a:off x="1367640" y="5420267"/>
            <a:ext cx="2138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대부분 아파트를 선호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040B1-6576-BE94-F2FB-44FA8E3DFFCD}"/>
              </a:ext>
            </a:extLst>
          </p:cNvPr>
          <p:cNvSpPr txBox="1"/>
          <p:nvPr/>
        </p:nvSpPr>
        <p:spPr>
          <a:xfrm>
            <a:off x="7975194" y="5415642"/>
            <a:ext cx="3797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특정 </a:t>
            </a:r>
            <a:r>
              <a:rPr lang="ko-KR" altLang="en-US" sz="1200" dirty="0"/>
              <a:t>연령층이 중요하게 생각하는 요소들이 존재 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684030" y="22390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DB26CC-2969-467E-A571-4CCEDA2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B0011C-A786-4245-97A2-5E11F82C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14767" y="212288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후기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996957" y="5255381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/>
              <a:t>내용을 입력하세요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40320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XXXYYYZZZ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규모 추이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874523" y="561268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ko-KR" altLang="en-US" sz="1050" dirty="0"/>
              <a:t>억 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1188290" y="5351804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5036273" y="5351803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884257" y="5351802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97E31C35-4F8B-4699-AF96-57B052625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04810"/>
              </p:ext>
            </p:extLst>
          </p:nvPr>
        </p:nvGraphicFramePr>
        <p:xfrm>
          <a:off x="182383" y="1643806"/>
          <a:ext cx="5913617" cy="4328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680794" y="1418856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2AD8F-AC5F-4B40-A5F8-01949BD6F71C}"/>
              </a:ext>
            </a:extLst>
          </p:cNvPr>
          <p:cNvSpPr txBox="1"/>
          <p:nvPr/>
        </p:nvSpPr>
        <p:spPr>
          <a:xfrm>
            <a:off x="7032882" y="2957581"/>
            <a:ext cx="4292599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23059-22E1-4575-A4C8-491FDE52F729}"/>
              </a:ext>
            </a:extLst>
          </p:cNvPr>
          <p:cNvSpPr txBox="1"/>
          <p:nvPr/>
        </p:nvSpPr>
        <p:spPr>
          <a:xfrm>
            <a:off x="7010400" y="1806685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CB64A6-B7C6-4132-81CF-0CB7CCCDC543}"/>
              </a:ext>
            </a:extLst>
          </p:cNvPr>
          <p:cNvCxnSpPr>
            <a:cxnSpLocks/>
          </p:cNvCxnSpPr>
          <p:nvPr/>
        </p:nvCxnSpPr>
        <p:spPr>
          <a:xfrm>
            <a:off x="7010400" y="2676926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FBFD669-ADA1-4E4C-B128-FD943125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3760"/>
              </p:ext>
            </p:extLst>
          </p:nvPr>
        </p:nvGraphicFramePr>
        <p:xfrm>
          <a:off x="838841" y="1709047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92C7F-A62D-4669-B648-E97BA095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31" y="1119729"/>
            <a:ext cx="4901267" cy="55139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6299203" y="2070100"/>
            <a:ext cx="57233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8966202" y="2070100"/>
            <a:ext cx="0" cy="414020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679628" y="1265215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인분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45F8B-CE90-41CB-B0B8-CA724745593F}"/>
              </a:ext>
            </a:extLst>
          </p:cNvPr>
          <p:cNvSpPr txBox="1"/>
          <p:nvPr/>
        </p:nvSpPr>
        <p:spPr>
          <a:xfrm>
            <a:off x="6272304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주재료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9210187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부재료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8949156" y="4201794"/>
            <a:ext cx="30733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9210187" y="447484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6311903" y="3033775"/>
            <a:ext cx="1268296" cy="318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9160877" y="2797644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9160877" y="4984691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ADD3E4-1A33-40E3-9E0C-F979FA92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423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1437C-A83D-4754-958E-83429251A8A1}"/>
              </a:ext>
            </a:extLst>
          </p:cNvPr>
          <p:cNvGrpSpPr/>
          <p:nvPr/>
        </p:nvGrpSpPr>
        <p:grpSpPr>
          <a:xfrm>
            <a:off x="318977" y="1275385"/>
            <a:ext cx="5528930" cy="5232095"/>
            <a:chOff x="6305107" y="1086004"/>
            <a:chExt cx="5717445" cy="54104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3BA3BD-916B-40B0-83CA-80AC2F62F5EB}"/>
                </a:ext>
              </a:extLst>
            </p:cNvPr>
            <p:cNvSpPr/>
            <p:nvPr/>
          </p:nvSpPr>
          <p:spPr>
            <a:xfrm>
              <a:off x="6305107" y="1086004"/>
              <a:ext cx="5717445" cy="5410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4" name="차트 43">
              <a:extLst>
                <a:ext uri="{FF2B5EF4-FFF2-40B4-BE49-F238E27FC236}">
                  <a16:creationId xmlns:a16="http://schemas.microsoft.com/office/drawing/2014/main" id="{9EEF4AEE-5F28-4931-9EE3-B888498C46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068359"/>
                </p:ext>
              </p:extLst>
            </p:nvPr>
          </p:nvGraphicFramePr>
          <p:xfrm>
            <a:off x="6634770" y="2132491"/>
            <a:ext cx="5220289" cy="3480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B1BC8F-85B8-4D71-8A87-68085E937E79}"/>
                </a:ext>
              </a:extLst>
            </p:cNvPr>
            <p:cNvSpPr txBox="1"/>
            <p:nvPr/>
          </p:nvSpPr>
          <p:spPr>
            <a:xfrm>
              <a:off x="6534470" y="6022683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자료 출처</a:t>
              </a:r>
              <a:r>
                <a:rPr lang="en-US" altLang="ko-KR" sz="1100" dirty="0"/>
                <a:t>: XXXYYYZZZ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F103C-BB67-4336-B8F0-C7E730EBA343}"/>
                </a:ext>
              </a:extLst>
            </p:cNvPr>
            <p:cNvSpPr txBox="1"/>
            <p:nvPr/>
          </p:nvSpPr>
          <p:spPr>
            <a:xfrm>
              <a:off x="8531797" y="1358235"/>
              <a:ext cx="1437522" cy="54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차트 제목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D1EE01-C285-433D-A524-8DBE66DEC917}"/>
                </a:ext>
              </a:extLst>
            </p:cNvPr>
            <p:cNvSpPr txBox="1"/>
            <p:nvPr/>
          </p:nvSpPr>
          <p:spPr>
            <a:xfrm>
              <a:off x="10874523" y="5612684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/>
                <a:t>단위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억 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32F6A-F6B0-490B-AD88-2ACA95D9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BCDA2-C048-4033-8AE0-4D621099E60C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1BF813-CF5A-4768-B9C8-059E11B7B22A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D55FC-0DA7-491E-BCEF-523D2B5443B9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0B7B-7AB4-49B4-BB9F-042CA4A9CB7F}"/>
                </a:ext>
              </a:extLst>
            </p:cNvPr>
            <p:cNvSpPr txBox="1"/>
            <p:nvPr/>
          </p:nvSpPr>
          <p:spPr>
            <a:xfrm>
              <a:off x="4246776" y="303854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핵심 키워드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199" y="1641061"/>
            <a:ext cx="4501437" cy="1003299"/>
            <a:chOff x="1092200" y="1562100"/>
            <a:chExt cx="11683124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11230898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2205319" y="1832916"/>
              <a:ext cx="1057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 </a:t>
              </a:r>
              <a:r>
                <a:rPr lang="ko-KR" altLang="en-US" sz="20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39"/>
            <a:ext cx="4327197" cy="1003299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266117" y="1863693"/>
              <a:ext cx="4714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7"/>
            <a:ext cx="4327197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46708" y="1857513"/>
              <a:ext cx="4490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D478F1-E473-E9B3-F34C-C150843247F8}"/>
              </a:ext>
            </a:extLst>
          </p:cNvPr>
          <p:cNvSpPr txBox="1"/>
          <p:nvPr/>
        </p:nvSpPr>
        <p:spPr>
          <a:xfrm>
            <a:off x="1576093" y="4321532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정보 맞춤 제공 서비스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0896-4252-DA1C-40F9-29D40CF6CBAE}"/>
              </a:ext>
            </a:extLst>
          </p:cNvPr>
          <p:cNvSpPr txBox="1"/>
          <p:nvPr/>
        </p:nvSpPr>
        <p:spPr>
          <a:xfrm>
            <a:off x="2064101" y="5928024"/>
            <a:ext cx="32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직관적이고 친숙한 디자인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6FFFA-A04F-249E-75B0-D7C29A0EDE81}"/>
              </a:ext>
            </a:extLst>
          </p:cNvPr>
          <p:cNvSpPr txBox="1"/>
          <p:nvPr/>
        </p:nvSpPr>
        <p:spPr>
          <a:xfrm>
            <a:off x="1318087" y="2774701"/>
            <a:ext cx="610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solidFill>
                  <a:srgbClr val="555555"/>
                </a:solidFill>
                <a:effectLst/>
                <a:latin typeface="Spoqa Han Sans"/>
              </a:rPr>
              <a:t>유사한 사용자들이 선호하는 매물 추천 서비스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5EDACC-EF72-A07D-23FA-028A1097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70" y="1514868"/>
            <a:ext cx="461074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AF228B2-91D4-497A-B748-94F586FE63E6}"/>
              </a:ext>
            </a:extLst>
          </p:cNvPr>
          <p:cNvGrpSpPr/>
          <p:nvPr/>
        </p:nvGrpSpPr>
        <p:grpSpPr>
          <a:xfrm>
            <a:off x="3690353" y="5075321"/>
            <a:ext cx="4811294" cy="1203158"/>
            <a:chOff x="914401" y="3801979"/>
            <a:chExt cx="10282988" cy="12031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E55DC6-97C8-414E-AE32-5605F11DDB71}"/>
                </a:ext>
              </a:extLst>
            </p:cNvPr>
            <p:cNvSpPr/>
            <p:nvPr/>
          </p:nvSpPr>
          <p:spPr>
            <a:xfrm>
              <a:off x="914401" y="3801979"/>
              <a:ext cx="10282988" cy="1203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3B942C-404D-4371-A035-F4F1AB53118C}"/>
                </a:ext>
              </a:extLst>
            </p:cNvPr>
            <p:cNvSpPr txBox="1"/>
            <p:nvPr/>
          </p:nvSpPr>
          <p:spPr>
            <a:xfrm>
              <a:off x="914401" y="4018837"/>
              <a:ext cx="10282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15530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424042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424042" y="395900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95900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474134" y="322201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50664" y="322201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463974" y="397932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97932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1544320" y="1744126"/>
            <a:ext cx="1940275" cy="4117452"/>
            <a:chOff x="1544320" y="1977570"/>
            <a:chExt cx="1940275" cy="41174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8618035" y="1744126"/>
            <a:ext cx="1940275" cy="4117452"/>
            <a:chOff x="1544320" y="1977570"/>
            <a:chExt cx="1940275" cy="41174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1458789"/>
            <a:ext cx="5219059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090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#K-food</a:t>
            </a:r>
            <a:endParaRPr lang="ko-KR" altLang="en-US" sz="6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ㅇㅇㅇㅇㅇ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69911"/>
              </p:ext>
            </p:extLst>
          </p:nvPr>
        </p:nvGraphicFramePr>
        <p:xfrm>
          <a:off x="55100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34118"/>
              </p:ext>
            </p:extLst>
          </p:nvPr>
        </p:nvGraphicFramePr>
        <p:xfrm>
          <a:off x="684766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E2CFD-6DAB-4F5A-8596-E9A39BBC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78F71E-EC99-4295-8EC6-94BE6DCC52A4}"/>
              </a:ext>
            </a:extLst>
          </p:cNvPr>
          <p:cNvSpPr/>
          <p:nvPr/>
        </p:nvSpPr>
        <p:spPr>
          <a:xfrm>
            <a:off x="4883150" y="3048000"/>
            <a:ext cx="24257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74B69-BBAD-46A0-8963-8BEF3844DD16}"/>
              </a:ext>
            </a:extLst>
          </p:cNvPr>
          <p:cNvSpPr txBox="1"/>
          <p:nvPr/>
        </p:nvSpPr>
        <p:spPr>
          <a:xfrm>
            <a:off x="4978547" y="31366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#mealprep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 descr="음식점 단색으로 채워진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310" y="2595545"/>
            <a:ext cx="1413706" cy="1413706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식료품 가방 단색으로 채워진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45" y="2551619"/>
            <a:ext cx="1681736" cy="1681736"/>
          </a:xfrm>
          <a:prstGeom prst="rect">
            <a:avLst/>
          </a:prstGeom>
        </p:spPr>
      </p:pic>
      <p:pic>
        <p:nvPicPr>
          <p:cNvPr id="60" name="그래픽 59" descr="버블티 단색으로 채워진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672" y="2551619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077476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4762823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8448170" y="548866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831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5333611" y="5007935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#</a:t>
            </a:r>
            <a:r>
              <a:rPr lang="ko-KR" altLang="en-US" sz="4400" dirty="0"/>
              <a:t>혼밥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217517-543F-4C7C-B486-C39D3ACFD6EE}"/>
              </a:ext>
            </a:extLst>
          </p:cNvPr>
          <p:cNvSpPr/>
          <p:nvPr/>
        </p:nvSpPr>
        <p:spPr>
          <a:xfrm>
            <a:off x="5635256" y="1196050"/>
            <a:ext cx="935665" cy="397844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38EDC2-2FF6-4B0B-B009-C9FAB5DAA4D2}"/>
              </a:ext>
            </a:extLst>
          </p:cNvPr>
          <p:cNvSpPr/>
          <p:nvPr/>
        </p:nvSpPr>
        <p:spPr>
          <a:xfrm>
            <a:off x="3136231" y="119605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CCFA6-A705-47E1-A2E6-BA65D801EA1F}"/>
              </a:ext>
            </a:extLst>
          </p:cNvPr>
          <p:cNvSpPr/>
          <p:nvPr/>
        </p:nvSpPr>
        <p:spPr>
          <a:xfrm>
            <a:off x="3136230" y="3185272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05151-3E54-4B56-AF3A-8833B0FEA522}"/>
              </a:ext>
            </a:extLst>
          </p:cNvPr>
          <p:cNvSpPr/>
          <p:nvPr/>
        </p:nvSpPr>
        <p:spPr>
          <a:xfrm>
            <a:off x="3136229" y="517449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D10F-0D48-45D6-A451-CB5165DC8C16}"/>
              </a:ext>
            </a:extLst>
          </p:cNvPr>
          <p:cNvSpPr txBox="1"/>
          <p:nvPr/>
        </p:nvSpPr>
        <p:spPr>
          <a:xfrm>
            <a:off x="4625883" y="1497219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189E-48A8-4E92-BB34-5FFCC2C95387}"/>
              </a:ext>
            </a:extLst>
          </p:cNvPr>
          <p:cNvSpPr txBox="1"/>
          <p:nvPr/>
        </p:nvSpPr>
        <p:spPr>
          <a:xfrm>
            <a:off x="4625883" y="3486442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09327-D011-455C-96BA-98CBD385D33B}"/>
              </a:ext>
            </a:extLst>
          </p:cNvPr>
          <p:cNvSpPr txBox="1"/>
          <p:nvPr/>
        </p:nvSpPr>
        <p:spPr>
          <a:xfrm>
            <a:off x="4625883" y="5475665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96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DFDE80DF-D172-4B63-BFB3-103199D8E9AB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B13A811F-7290-4866-8348-E222B78A459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302B3-1FE2-4B90-9DFD-B11A363E470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85F3A48-20CA-4952-8E57-0931C2DAF360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A767C75C-228D-425F-9DC6-D2288E1A00D0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6359316-123F-4B26-B8B2-AA373880363F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BB6E5-071A-4A77-9393-FA2016B79B35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60D4F035-7A3E-40FA-842D-37EBFB2F265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27833E-C134-4EAF-803C-1AADC457BC4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>
            <a:extLst>
              <a:ext uri="{FF2B5EF4-FFF2-40B4-BE49-F238E27FC236}">
                <a16:creationId xmlns:a16="http://schemas.microsoft.com/office/drawing/2014/main" id="{5D628517-5D02-4820-87FA-83127A3AB160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5A73B988-CD93-4F08-B1E2-1D7A72CEC46B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656A7-037A-43AF-8DF0-476C081838B0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63E102AF-691C-4A20-9954-EBF22E1AB44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1EAB04-D3D3-45B0-9D91-42D86A0CAB72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9218B1-8F28-447C-9A75-1245A27A2A82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34289C-ED47-45E5-8D9F-3ED19A19B67B}"/>
              </a:ext>
            </a:extLst>
          </p:cNvPr>
          <p:cNvGrpSpPr/>
          <p:nvPr/>
        </p:nvGrpSpPr>
        <p:grpSpPr>
          <a:xfrm>
            <a:off x="1097514" y="2458941"/>
            <a:ext cx="3422745" cy="2603640"/>
            <a:chOff x="1308559" y="2481717"/>
            <a:chExt cx="3422745" cy="2603640"/>
          </a:xfrm>
        </p:grpSpPr>
        <p:sp>
          <p:nvSpPr>
            <p:cNvPr id="6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308559" y="2540725"/>
              <a:ext cx="3422745" cy="2544632"/>
            </a:xfrm>
            <a:custGeom>
              <a:avLst/>
              <a:gdLst>
                <a:gd name="connsiteX0" fmla="*/ 2884227 w 3422745"/>
                <a:gd name="connsiteY0" fmla="*/ 584168 h 2544632"/>
                <a:gd name="connsiteX1" fmla="*/ 2845946 w 3422745"/>
                <a:gd name="connsiteY1" fmla="*/ 583616 h 2544632"/>
                <a:gd name="connsiteX2" fmla="*/ 2574969 w 3422745"/>
                <a:gd name="connsiteY2" fmla="*/ 321240 h 2544632"/>
                <a:gd name="connsiteX3" fmla="*/ 2574969 w 3422745"/>
                <a:gd name="connsiteY3" fmla="*/ 320431 h 2544632"/>
                <a:gd name="connsiteX4" fmla="*/ 2574951 w 3422745"/>
                <a:gd name="connsiteY4" fmla="*/ 320431 h 2544632"/>
                <a:gd name="connsiteX5" fmla="*/ 1287485 w 3422745"/>
                <a:gd name="connsiteY5" fmla="*/ 0 h 2544632"/>
                <a:gd name="connsiteX6" fmla="*/ 19 w 3422745"/>
                <a:gd name="connsiteY6" fmla="*/ 320431 h 2544632"/>
                <a:gd name="connsiteX7" fmla="*/ 0 w 3422745"/>
                <a:gd name="connsiteY7" fmla="*/ 1464421 h 2544632"/>
                <a:gd name="connsiteX8" fmla="*/ 1287485 w 3422745"/>
                <a:gd name="connsiteY8" fmla="*/ 2544633 h 2544632"/>
                <a:gd name="connsiteX9" fmla="*/ 2464937 w 3422745"/>
                <a:gd name="connsiteY9" fmla="*/ 1950806 h 2544632"/>
                <a:gd name="connsiteX10" fmla="*/ 2850652 w 3422745"/>
                <a:gd name="connsiteY10" fmla="*/ 1715500 h 2544632"/>
                <a:gd name="connsiteX11" fmla="*/ 2856729 w 3422745"/>
                <a:gd name="connsiteY11" fmla="*/ 1715529 h 2544632"/>
                <a:gd name="connsiteX12" fmla="*/ 3422733 w 3422745"/>
                <a:gd name="connsiteY12" fmla="*/ 1153439 h 2544632"/>
                <a:gd name="connsiteX13" fmla="*/ 2884227 w 3422745"/>
                <a:gd name="connsiteY13" fmla="*/ 584168 h 2544632"/>
                <a:gd name="connsiteX14" fmla="*/ 2856738 w 3422745"/>
                <a:gd name="connsiteY14" fmla="*/ 1432531 h 2544632"/>
                <a:gd name="connsiteX15" fmla="*/ 2574969 w 3422745"/>
                <a:gd name="connsiteY15" fmla="*/ 1175614 h 2544632"/>
                <a:gd name="connsiteX16" fmla="*/ 2574969 w 3422745"/>
                <a:gd name="connsiteY16" fmla="*/ 1123426 h 2544632"/>
                <a:gd name="connsiteX17" fmla="*/ 2856738 w 3422745"/>
                <a:gd name="connsiteY17" fmla="*/ 866518 h 2544632"/>
                <a:gd name="connsiteX18" fmla="*/ 3139745 w 3422745"/>
                <a:gd name="connsiteY18" fmla="*/ 1149525 h 2544632"/>
                <a:gd name="connsiteX19" fmla="*/ 2856738 w 3422745"/>
                <a:gd name="connsiteY19" fmla="*/ 1432531 h 25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2745" h="2544632">
                  <a:moveTo>
                    <a:pt x="2884227" y="584168"/>
                  </a:moveTo>
                  <a:cubicBezTo>
                    <a:pt x="2871368" y="583559"/>
                    <a:pt x="2858605" y="583378"/>
                    <a:pt x="2845946" y="583616"/>
                  </a:cubicBezTo>
                  <a:cubicBezTo>
                    <a:pt x="2697137" y="586407"/>
                    <a:pt x="2575408" y="469963"/>
                    <a:pt x="2574969" y="321240"/>
                  </a:cubicBezTo>
                  <a:cubicBezTo>
                    <a:pt x="2574969" y="320973"/>
                    <a:pt x="2574969" y="320431"/>
                    <a:pt x="2574969" y="320431"/>
                  </a:cubicBezTo>
                  <a:lnTo>
                    <a:pt x="2574951" y="320431"/>
                  </a:lnTo>
                  <a:cubicBezTo>
                    <a:pt x="2574008" y="143418"/>
                    <a:pt x="1997964" y="0"/>
                    <a:pt x="1287485" y="0"/>
                  </a:cubicBezTo>
                  <a:cubicBezTo>
                    <a:pt x="577015" y="0"/>
                    <a:pt x="972" y="143427"/>
                    <a:pt x="19" y="320431"/>
                  </a:cubicBezTo>
                  <a:lnTo>
                    <a:pt x="0" y="1464421"/>
                  </a:lnTo>
                  <a:cubicBezTo>
                    <a:pt x="0" y="2175482"/>
                    <a:pt x="576424" y="2544633"/>
                    <a:pt x="1287485" y="2544633"/>
                  </a:cubicBezTo>
                  <a:cubicBezTo>
                    <a:pt x="1812941" y="2544633"/>
                    <a:pt x="2264826" y="2343007"/>
                    <a:pt x="2464937" y="1950806"/>
                  </a:cubicBezTo>
                  <a:cubicBezTo>
                    <a:pt x="2539127" y="1805407"/>
                    <a:pt x="2687431" y="1713786"/>
                    <a:pt x="2850652" y="1715500"/>
                  </a:cubicBezTo>
                  <a:cubicBezTo>
                    <a:pt x="2852671" y="1715519"/>
                    <a:pt x="2854700" y="1715529"/>
                    <a:pt x="2856729" y="1715529"/>
                  </a:cubicBezTo>
                  <a:cubicBezTo>
                    <a:pt x="3168024" y="1715529"/>
                    <a:pt x="3420618" y="1464231"/>
                    <a:pt x="3422733" y="1153439"/>
                  </a:cubicBezTo>
                  <a:cubicBezTo>
                    <a:pt x="3424790" y="851744"/>
                    <a:pt x="3185608" y="598503"/>
                    <a:pt x="2884227" y="584168"/>
                  </a:cubicBezTo>
                  <a:close/>
                  <a:moveTo>
                    <a:pt x="2856738" y="1432531"/>
                  </a:moveTo>
                  <a:cubicBezTo>
                    <a:pt x="2709243" y="1432531"/>
                    <a:pt x="2588152" y="1319679"/>
                    <a:pt x="2574969" y="1175614"/>
                  </a:cubicBezTo>
                  <a:lnTo>
                    <a:pt x="2574969" y="1123426"/>
                  </a:lnTo>
                  <a:cubicBezTo>
                    <a:pt x="2588152" y="979361"/>
                    <a:pt x="2709234" y="866518"/>
                    <a:pt x="2856738" y="866518"/>
                  </a:cubicBezTo>
                  <a:cubicBezTo>
                    <a:pt x="3013034" y="866518"/>
                    <a:pt x="3139745" y="993219"/>
                    <a:pt x="3139745" y="1149525"/>
                  </a:cubicBezTo>
                  <a:cubicBezTo>
                    <a:pt x="3139745" y="1305830"/>
                    <a:pt x="3013034" y="1432531"/>
                    <a:pt x="2856738" y="1432531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403923" y="2562499"/>
              <a:ext cx="2384240" cy="594207"/>
            </a:xfrm>
            <a:custGeom>
              <a:avLst/>
              <a:gdLst>
                <a:gd name="connsiteX0" fmla="*/ 2384241 w 2384240"/>
                <a:gd name="connsiteY0" fmla="*/ 297104 h 594207"/>
                <a:gd name="connsiteX1" fmla="*/ 1192120 w 2384240"/>
                <a:gd name="connsiteY1" fmla="*/ 594208 h 594207"/>
                <a:gd name="connsiteX2" fmla="*/ 0 w 2384240"/>
                <a:gd name="connsiteY2" fmla="*/ 297104 h 594207"/>
                <a:gd name="connsiteX3" fmla="*/ 1192120 w 2384240"/>
                <a:gd name="connsiteY3" fmla="*/ 0 h 594207"/>
                <a:gd name="connsiteX4" fmla="*/ 2384241 w 2384240"/>
                <a:gd name="connsiteY4" fmla="*/ 297104 h 5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240" h="594207">
                  <a:moveTo>
                    <a:pt x="2384241" y="297104"/>
                  </a:moveTo>
                  <a:cubicBezTo>
                    <a:pt x="2384241" y="461190"/>
                    <a:pt x="1850510" y="594208"/>
                    <a:pt x="1192120" y="594208"/>
                  </a:cubicBezTo>
                  <a:cubicBezTo>
                    <a:pt x="533730" y="594208"/>
                    <a:pt x="0" y="461190"/>
                    <a:pt x="0" y="297104"/>
                  </a:cubicBezTo>
                  <a:cubicBezTo>
                    <a:pt x="0" y="133018"/>
                    <a:pt x="533730" y="0"/>
                    <a:pt x="1192120" y="0"/>
                  </a:cubicBezTo>
                  <a:cubicBezTo>
                    <a:pt x="1850510" y="0"/>
                    <a:pt x="2384241" y="133018"/>
                    <a:pt x="2384241" y="297104"/>
                  </a:cubicBezTo>
                  <a:close/>
                </a:path>
              </a:pathLst>
            </a:custGeom>
            <a:solidFill>
              <a:srgbClr val="37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9993B04C-6C7B-4C62-A905-67AA738937DD}"/>
                </a:ext>
              </a:extLst>
            </p:cNvPr>
            <p:cNvGrpSpPr/>
            <p:nvPr/>
          </p:nvGrpSpPr>
          <p:grpSpPr>
            <a:xfrm>
              <a:off x="1554723" y="2740026"/>
              <a:ext cx="2138495" cy="366712"/>
              <a:chOff x="1554723" y="2740026"/>
              <a:chExt cx="2138495" cy="366712"/>
            </a:xfrm>
            <a:solidFill>
              <a:srgbClr val="FFFFFF"/>
            </a:solidFill>
          </p:grpSpPr>
          <p:sp>
            <p:nvSpPr>
              <p:cNvPr id="1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88DCD804-7A05-4105-8560-3054CBBEAF40}"/>
                  </a:ext>
                </a:extLst>
              </p:cNvPr>
              <p:cNvSpPr/>
              <p:nvPr/>
            </p:nvSpPr>
            <p:spPr>
              <a:xfrm>
                <a:off x="2322038" y="3058904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7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E23B2845-289D-4B8A-B2CA-43483F8DFB9E}"/>
                  </a:ext>
                </a:extLst>
              </p:cNvPr>
              <p:cNvSpPr/>
              <p:nvPr/>
            </p:nvSpPr>
            <p:spPr>
              <a:xfrm>
                <a:off x="2513366" y="2740026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6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7D169689-807C-4778-B94B-EB8DCB07587E}"/>
                  </a:ext>
                </a:extLst>
              </p:cNvPr>
              <p:cNvSpPr/>
              <p:nvPr/>
            </p:nvSpPr>
            <p:spPr>
              <a:xfrm>
                <a:off x="1554723" y="2855622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2D48779-2301-41EE-A592-7691A7A74AF7}"/>
                  </a:ext>
                </a:extLst>
              </p:cNvPr>
              <p:cNvSpPr/>
              <p:nvPr/>
            </p:nvSpPr>
            <p:spPr>
              <a:xfrm>
                <a:off x="2597072" y="3034996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C1DADD91-EC63-435A-A0CE-481F18E51E68}"/>
                  </a:ext>
                </a:extLst>
              </p:cNvPr>
              <p:cNvSpPr/>
              <p:nvPr/>
            </p:nvSpPr>
            <p:spPr>
              <a:xfrm>
                <a:off x="3585605" y="2815759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A77EEB43-5538-41DA-92EE-E795146480F6}"/>
                  </a:ext>
                </a:extLst>
              </p:cNvPr>
              <p:cNvSpPr/>
              <p:nvPr/>
            </p:nvSpPr>
            <p:spPr>
              <a:xfrm>
                <a:off x="2090847" y="2951281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8946B1D-581D-430E-93AD-17020271CEE1}"/>
                  </a:ext>
                </a:extLst>
              </p:cNvPr>
              <p:cNvSpPr/>
              <p:nvPr/>
            </p:nvSpPr>
            <p:spPr>
              <a:xfrm>
                <a:off x="3302598" y="2740026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47B0C5EA-40D5-48A5-A62D-ABFB45559FD4}"/>
                </a:ext>
              </a:extLst>
            </p:cNvPr>
            <p:cNvGrpSpPr/>
            <p:nvPr/>
          </p:nvGrpSpPr>
          <p:grpSpPr>
            <a:xfrm>
              <a:off x="1795867" y="2481717"/>
              <a:ext cx="626070" cy="417757"/>
              <a:chOff x="1795867" y="2481717"/>
              <a:chExt cx="626070" cy="417757"/>
            </a:xfrm>
          </p:grpSpPr>
          <p:sp>
            <p:nvSpPr>
              <p:cNvPr id="2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0E0FBEB-FD7D-42EC-9FDA-1A30B4581FA5}"/>
                  </a:ext>
                </a:extLst>
              </p:cNvPr>
              <p:cNvSpPr/>
              <p:nvPr/>
            </p:nvSpPr>
            <p:spPr>
              <a:xfrm>
                <a:off x="1795867" y="2481717"/>
                <a:ext cx="626070" cy="417748"/>
              </a:xfrm>
              <a:custGeom>
                <a:avLst/>
                <a:gdLst>
                  <a:gd name="connsiteX0" fmla="*/ 601456 w 626070"/>
                  <a:gd name="connsiteY0" fmla="*/ 417748 h 417748"/>
                  <a:gd name="connsiteX1" fmla="*/ 601551 w 626070"/>
                  <a:gd name="connsiteY1" fmla="*/ 417682 h 417748"/>
                  <a:gd name="connsiteX2" fmla="*/ 555669 w 626070"/>
                  <a:gd name="connsiteY2" fmla="*/ 99537 h 417748"/>
                  <a:gd name="connsiteX3" fmla="*/ 252841 w 626070"/>
                  <a:gd name="connsiteY3" fmla="*/ 1153 h 417748"/>
                  <a:gd name="connsiteX4" fmla="*/ 250898 w 626070"/>
                  <a:gd name="connsiteY4" fmla="*/ 696 h 417748"/>
                  <a:gd name="connsiteX5" fmla="*/ 30413 w 626070"/>
                  <a:gd name="connsiteY5" fmla="*/ 251670 h 417748"/>
                  <a:gd name="connsiteX6" fmla="*/ 0 w 626070"/>
                  <a:gd name="connsiteY6" fmla="*/ 417653 h 417748"/>
                  <a:gd name="connsiteX7" fmla="*/ 95 w 626070"/>
                  <a:gd name="connsiteY7" fmla="*/ 417748 h 417748"/>
                  <a:gd name="connsiteX8" fmla="*/ 33547 w 626070"/>
                  <a:gd name="connsiteY8" fmla="*/ 417748 h 417748"/>
                  <a:gd name="connsiteX9" fmla="*/ 137179 w 626070"/>
                  <a:gd name="connsiteY9" fmla="*/ 399679 h 417748"/>
                  <a:gd name="connsiteX10" fmla="*/ 238239 w 626070"/>
                  <a:gd name="connsiteY10" fmla="*/ 417748 h 417748"/>
                  <a:gd name="connsiteX11" fmla="*/ 601456 w 626070"/>
                  <a:gd name="connsiteY11" fmla="*/ 417748 h 41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6070" h="417748">
                    <a:moveTo>
                      <a:pt x="601456" y="417748"/>
                    </a:moveTo>
                    <a:cubicBezTo>
                      <a:pt x="601494" y="417748"/>
                      <a:pt x="601532" y="417720"/>
                      <a:pt x="601551" y="417682"/>
                    </a:cubicBezTo>
                    <a:cubicBezTo>
                      <a:pt x="647062" y="263396"/>
                      <a:pt x="627774" y="123216"/>
                      <a:pt x="555669" y="99537"/>
                    </a:cubicBezTo>
                    <a:cubicBezTo>
                      <a:pt x="552145" y="98384"/>
                      <a:pt x="252841" y="1153"/>
                      <a:pt x="252841" y="1153"/>
                    </a:cubicBezTo>
                    <a:cubicBezTo>
                      <a:pt x="252203" y="944"/>
                      <a:pt x="251555" y="791"/>
                      <a:pt x="250898" y="696"/>
                    </a:cubicBezTo>
                    <a:cubicBezTo>
                      <a:pt x="177003" y="-9734"/>
                      <a:pt x="80829" y="98127"/>
                      <a:pt x="30413" y="251670"/>
                    </a:cubicBezTo>
                    <a:cubicBezTo>
                      <a:pt x="11182" y="310240"/>
                      <a:pt x="1276" y="367380"/>
                      <a:pt x="0" y="417653"/>
                    </a:cubicBezTo>
                    <a:cubicBezTo>
                      <a:pt x="0" y="417710"/>
                      <a:pt x="38" y="417748"/>
                      <a:pt x="95" y="417748"/>
                    </a:cubicBezTo>
                    <a:lnTo>
                      <a:pt x="33547" y="417748"/>
                    </a:lnTo>
                    <a:cubicBezTo>
                      <a:pt x="33547" y="417748"/>
                      <a:pt x="53359" y="399679"/>
                      <a:pt x="137179" y="399679"/>
                    </a:cubicBezTo>
                    <a:cubicBezTo>
                      <a:pt x="218456" y="399679"/>
                      <a:pt x="238239" y="417748"/>
                      <a:pt x="238239" y="417748"/>
                    </a:cubicBezTo>
                    <a:lnTo>
                      <a:pt x="601456" y="4177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97205B3A-4E19-492A-9FE9-7DD84DE700C1}"/>
                  </a:ext>
                </a:extLst>
              </p:cNvPr>
              <p:cNvSpPr/>
              <p:nvPr/>
            </p:nvSpPr>
            <p:spPr>
              <a:xfrm>
                <a:off x="1829028" y="2540908"/>
                <a:ext cx="266610" cy="358566"/>
              </a:xfrm>
              <a:custGeom>
                <a:avLst/>
                <a:gdLst>
                  <a:gd name="connsiteX0" fmla="*/ 210270 w 266610"/>
                  <a:gd name="connsiteY0" fmla="*/ 2741 h 358566"/>
                  <a:gd name="connsiteX1" fmla="*/ 24475 w 266610"/>
                  <a:gd name="connsiteY1" fmla="*/ 201414 h 358566"/>
                  <a:gd name="connsiteX2" fmla="*/ 367 w 266610"/>
                  <a:gd name="connsiteY2" fmla="*/ 358567 h 358566"/>
                  <a:gd name="connsiteX3" fmla="*/ 205126 w 266610"/>
                  <a:gd name="connsiteY3" fmla="*/ 358567 h 358566"/>
                  <a:gd name="connsiteX4" fmla="*/ 242140 w 266610"/>
                  <a:gd name="connsiteY4" fmla="*/ 272889 h 358566"/>
                  <a:gd name="connsiteX5" fmla="*/ 210270 w 266610"/>
                  <a:gd name="connsiteY5" fmla="*/ 2741 h 35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610" h="358566">
                    <a:moveTo>
                      <a:pt x="210270" y="2741"/>
                    </a:moveTo>
                    <a:cubicBezTo>
                      <a:pt x="150167" y="-16995"/>
                      <a:pt x="66985" y="71950"/>
                      <a:pt x="24475" y="201414"/>
                    </a:cubicBezTo>
                    <a:cubicBezTo>
                      <a:pt x="5892" y="258002"/>
                      <a:pt x="-1843" y="312970"/>
                      <a:pt x="367" y="358567"/>
                    </a:cubicBezTo>
                    <a:lnTo>
                      <a:pt x="205126" y="358567"/>
                    </a:lnTo>
                    <a:cubicBezTo>
                      <a:pt x="219233" y="332992"/>
                      <a:pt x="231882" y="304141"/>
                      <a:pt x="242140" y="272889"/>
                    </a:cubicBezTo>
                    <a:cubicBezTo>
                      <a:pt x="284641" y="143416"/>
                      <a:pt x="270372" y="22477"/>
                      <a:pt x="210270" y="274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F65B7E37-3739-4BB1-8E82-01A453A08568}"/>
                </a:ext>
              </a:extLst>
            </p:cNvPr>
            <p:cNvGrpSpPr/>
            <p:nvPr/>
          </p:nvGrpSpPr>
          <p:grpSpPr>
            <a:xfrm>
              <a:off x="2688748" y="2634358"/>
              <a:ext cx="564568" cy="376720"/>
              <a:chOff x="2688748" y="2634358"/>
              <a:chExt cx="564568" cy="376720"/>
            </a:xfrm>
          </p:grpSpPr>
          <p:sp>
            <p:nvSpPr>
              <p:cNvPr id="3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A88F600-0948-4604-82AC-E6C83E211BA6}"/>
                  </a:ext>
                </a:extLst>
              </p:cNvPr>
              <p:cNvSpPr/>
              <p:nvPr/>
            </p:nvSpPr>
            <p:spPr>
              <a:xfrm>
                <a:off x="2688748" y="2634358"/>
                <a:ext cx="564568" cy="376720"/>
              </a:xfrm>
              <a:custGeom>
                <a:avLst/>
                <a:gdLst>
                  <a:gd name="connsiteX0" fmla="*/ 22206 w 564568"/>
                  <a:gd name="connsiteY0" fmla="*/ 376711 h 376720"/>
                  <a:gd name="connsiteX1" fmla="*/ 22110 w 564568"/>
                  <a:gd name="connsiteY1" fmla="*/ 376644 h 376720"/>
                  <a:gd name="connsiteX2" fmla="*/ 63487 w 564568"/>
                  <a:gd name="connsiteY2" fmla="*/ 89761 h 376720"/>
                  <a:gd name="connsiteX3" fmla="*/ 336635 w 564568"/>
                  <a:gd name="connsiteY3" fmla="*/ 1016 h 376720"/>
                  <a:gd name="connsiteX4" fmla="*/ 338331 w 564568"/>
                  <a:gd name="connsiteY4" fmla="*/ 626 h 376720"/>
                  <a:gd name="connsiteX5" fmla="*/ 537146 w 564568"/>
                  <a:gd name="connsiteY5" fmla="*/ 226949 h 376720"/>
                  <a:gd name="connsiteX6" fmla="*/ 564569 w 564568"/>
                  <a:gd name="connsiteY6" fmla="*/ 376625 h 376720"/>
                  <a:gd name="connsiteX7" fmla="*/ 564473 w 564568"/>
                  <a:gd name="connsiteY7" fmla="*/ 376721 h 376720"/>
                  <a:gd name="connsiteX8" fmla="*/ 534317 w 564568"/>
                  <a:gd name="connsiteY8" fmla="*/ 376721 h 376720"/>
                  <a:gd name="connsiteX9" fmla="*/ 443820 w 564568"/>
                  <a:gd name="connsiteY9" fmla="*/ 365795 h 376720"/>
                  <a:gd name="connsiteX10" fmla="*/ 349723 w 564568"/>
                  <a:gd name="connsiteY10" fmla="*/ 376721 h 376720"/>
                  <a:gd name="connsiteX11" fmla="*/ 22206 w 564568"/>
                  <a:gd name="connsiteY11" fmla="*/ 376711 h 37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568" h="376720">
                    <a:moveTo>
                      <a:pt x="22206" y="376711"/>
                    </a:moveTo>
                    <a:cubicBezTo>
                      <a:pt x="22158" y="376711"/>
                      <a:pt x="22129" y="376682"/>
                      <a:pt x="22110" y="376644"/>
                    </a:cubicBezTo>
                    <a:cubicBezTo>
                      <a:pt x="-18933" y="237513"/>
                      <a:pt x="-1531" y="111107"/>
                      <a:pt x="63487" y="89761"/>
                    </a:cubicBezTo>
                    <a:cubicBezTo>
                      <a:pt x="66563" y="88751"/>
                      <a:pt x="320614" y="6227"/>
                      <a:pt x="336635" y="1016"/>
                    </a:cubicBezTo>
                    <a:cubicBezTo>
                      <a:pt x="337216" y="826"/>
                      <a:pt x="337731" y="712"/>
                      <a:pt x="338331" y="626"/>
                    </a:cubicBezTo>
                    <a:cubicBezTo>
                      <a:pt x="404968" y="-8766"/>
                      <a:pt x="491683" y="88494"/>
                      <a:pt x="537146" y="226949"/>
                    </a:cubicBezTo>
                    <a:cubicBezTo>
                      <a:pt x="554481" y="279766"/>
                      <a:pt x="563416" y="331286"/>
                      <a:pt x="564569" y="376625"/>
                    </a:cubicBezTo>
                    <a:cubicBezTo>
                      <a:pt x="564569" y="376682"/>
                      <a:pt x="564530" y="376721"/>
                      <a:pt x="564473" y="376721"/>
                    </a:cubicBezTo>
                    <a:lnTo>
                      <a:pt x="534317" y="376721"/>
                    </a:lnTo>
                    <a:cubicBezTo>
                      <a:pt x="534317" y="376721"/>
                      <a:pt x="519068" y="365795"/>
                      <a:pt x="443820" y="365795"/>
                    </a:cubicBezTo>
                    <a:cubicBezTo>
                      <a:pt x="363172" y="365795"/>
                      <a:pt x="349723" y="376721"/>
                      <a:pt x="349723" y="376721"/>
                    </a:cubicBezTo>
                    <a:lnTo>
                      <a:pt x="22206" y="3767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5677BBE0-011C-4A00-A6F8-B85B6FE3DDA8}"/>
                  </a:ext>
                </a:extLst>
              </p:cNvPr>
              <p:cNvSpPr/>
              <p:nvPr/>
            </p:nvSpPr>
            <p:spPr>
              <a:xfrm>
                <a:off x="2983000" y="2687730"/>
                <a:ext cx="240430" cy="323339"/>
              </a:xfrm>
              <a:custGeom>
                <a:avLst/>
                <a:gdLst>
                  <a:gd name="connsiteX0" fmla="*/ 50813 w 240430"/>
                  <a:gd name="connsiteY0" fmla="*/ 2471 h 323339"/>
                  <a:gd name="connsiteX1" fmla="*/ 218357 w 240430"/>
                  <a:gd name="connsiteY1" fmla="*/ 181627 h 323339"/>
                  <a:gd name="connsiteX2" fmla="*/ 240103 w 240430"/>
                  <a:gd name="connsiteY2" fmla="*/ 323340 h 323339"/>
                  <a:gd name="connsiteX3" fmla="*/ 55451 w 240430"/>
                  <a:gd name="connsiteY3" fmla="*/ 323340 h 323339"/>
                  <a:gd name="connsiteX4" fmla="*/ 22076 w 240430"/>
                  <a:gd name="connsiteY4" fmla="*/ 246073 h 323339"/>
                  <a:gd name="connsiteX5" fmla="*/ 50813 w 240430"/>
                  <a:gd name="connsiteY5" fmla="*/ 2471 h 32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430" h="323339">
                    <a:moveTo>
                      <a:pt x="50813" y="2471"/>
                    </a:moveTo>
                    <a:cubicBezTo>
                      <a:pt x="105010" y="-15322"/>
                      <a:pt x="180029" y="64888"/>
                      <a:pt x="218357" y="181627"/>
                    </a:cubicBezTo>
                    <a:cubicBezTo>
                      <a:pt x="235112" y="232661"/>
                      <a:pt x="242084" y="282220"/>
                      <a:pt x="240103" y="323340"/>
                    </a:cubicBezTo>
                    <a:lnTo>
                      <a:pt x="55451" y="323340"/>
                    </a:lnTo>
                    <a:cubicBezTo>
                      <a:pt x="42735" y="300279"/>
                      <a:pt x="31324" y="274257"/>
                      <a:pt x="22076" y="246073"/>
                    </a:cubicBezTo>
                    <a:cubicBezTo>
                      <a:pt x="-16263" y="129334"/>
                      <a:pt x="-3394" y="20273"/>
                      <a:pt x="50813" y="247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364D45-98C5-43F0-AE40-738CE3DD89FE}"/>
              </a:ext>
            </a:extLst>
          </p:cNvPr>
          <p:cNvSpPr/>
          <p:nvPr/>
        </p:nvSpPr>
        <p:spPr>
          <a:xfrm>
            <a:off x="5571460" y="134407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D3F23DE-9840-4FA3-A8CC-3AFD7A4128D6}"/>
              </a:ext>
            </a:extLst>
          </p:cNvPr>
          <p:cNvSpPr/>
          <p:nvPr/>
        </p:nvSpPr>
        <p:spPr>
          <a:xfrm>
            <a:off x="5571459" y="258578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97FD0E-9259-4544-A1BA-CB511DA9A28F}"/>
              </a:ext>
            </a:extLst>
          </p:cNvPr>
          <p:cNvSpPr/>
          <p:nvPr/>
        </p:nvSpPr>
        <p:spPr>
          <a:xfrm>
            <a:off x="5571458" y="382749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C11C238-40E2-4B16-BCCD-57794ED8D547}"/>
              </a:ext>
            </a:extLst>
          </p:cNvPr>
          <p:cNvSpPr/>
          <p:nvPr/>
        </p:nvSpPr>
        <p:spPr>
          <a:xfrm>
            <a:off x="5571457" y="506920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136E4-E73C-4614-8F3D-45C5038C715C}"/>
              </a:ext>
            </a:extLst>
          </p:cNvPr>
          <p:cNvSpPr txBox="1"/>
          <p:nvPr/>
        </p:nvSpPr>
        <p:spPr>
          <a:xfrm>
            <a:off x="7135674" y="1567176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79AB62-3204-41A5-900E-37EE5150127F}"/>
              </a:ext>
            </a:extLst>
          </p:cNvPr>
          <p:cNvSpPr txBox="1"/>
          <p:nvPr/>
        </p:nvSpPr>
        <p:spPr>
          <a:xfrm>
            <a:off x="7135674" y="275991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A9F7E-68B9-4991-B085-7FF6B5ABDB87}"/>
              </a:ext>
            </a:extLst>
          </p:cNvPr>
          <p:cNvSpPr txBox="1"/>
          <p:nvPr/>
        </p:nvSpPr>
        <p:spPr>
          <a:xfrm>
            <a:off x="7135674" y="40125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5DBE97-318C-4F67-944E-04555FD818C9}"/>
              </a:ext>
            </a:extLst>
          </p:cNvPr>
          <p:cNvSpPr txBox="1"/>
          <p:nvPr/>
        </p:nvSpPr>
        <p:spPr>
          <a:xfrm>
            <a:off x="7135674" y="526509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70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85367" y="219673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시장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8686F2D-C9AD-54B0-CBEC-935D6828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4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D3C36-198A-4FA2-B60A-E6571300F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712382" y="3392488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988828" y="3072810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988828" y="379582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91709" y="20767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6D6813B-7341-1BC8-D4EE-5D030496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9" y="0"/>
            <a:ext cx="6162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318977" y="957652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387512" y="995342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Home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DED44-2CCE-D5E0-EACC-65A49240DB44}"/>
              </a:ext>
            </a:extLst>
          </p:cNvPr>
          <p:cNvSpPr txBox="1"/>
          <p:nvPr/>
        </p:nvSpPr>
        <p:spPr>
          <a:xfrm>
            <a:off x="2387670" y="1089197"/>
            <a:ext cx="4272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full page</a:t>
            </a:r>
            <a:r>
              <a:rPr lang="ko-KR" altLang="en-US" sz="1200"/>
              <a:t>로 구성된 </a:t>
            </a:r>
            <a:r>
              <a:rPr lang="en-US" altLang="ko-KR" sz="1200"/>
              <a:t>3</a:t>
            </a:r>
            <a:r>
              <a:rPr lang="ko-KR" altLang="en-US" sz="1200" dirty="0"/>
              <a:t>개의 </a:t>
            </a:r>
            <a:r>
              <a:rPr lang="ko-KR" altLang="en-US" sz="1200"/>
              <a:t>화면으로 구성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r>
              <a:rPr lang="ko-KR" altLang="en-US" sz="1200" dirty="0"/>
              <a:t>스크롤로 화면 전환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8DDE25-591F-0F3D-2181-D9109AFF5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02" y="1593942"/>
            <a:ext cx="5747921" cy="3529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C9FCDC-E299-5E38-11AC-91E7E8A1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278" y="3662739"/>
            <a:ext cx="5921959" cy="35856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055C08-4DCF-DFF3-AFFA-D8870101D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937" y="995342"/>
            <a:ext cx="5215820" cy="33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7" y="1659326"/>
            <a:ext cx="9822516" cy="514147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0" y="2296602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378557" y="2562352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0" y="3339126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358511" y="3604876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4381650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370649" y="4647400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43173-C3E4-EE9E-27FE-6461B35DEF57}"/>
              </a:ext>
            </a:extLst>
          </p:cNvPr>
          <p:cNvSpPr/>
          <p:nvPr/>
        </p:nvSpPr>
        <p:spPr>
          <a:xfrm>
            <a:off x="318977" y="957652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FEE69-0F83-0C28-9A6B-B54E27F89D68}"/>
              </a:ext>
            </a:extLst>
          </p:cNvPr>
          <p:cNvSpPr txBox="1"/>
          <p:nvPr/>
        </p:nvSpPr>
        <p:spPr>
          <a:xfrm>
            <a:off x="387512" y="995342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LOGIN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45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2904</TotalTime>
  <Words>1244</Words>
  <Application>Microsoft Office PowerPoint</Application>
  <PresentationFormat>와이드스크린</PresentationFormat>
  <Paragraphs>401</Paragraphs>
  <Slides>60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Spoqa Han Sans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한 윤석</cp:lastModifiedBy>
  <cp:revision>51</cp:revision>
  <dcterms:created xsi:type="dcterms:W3CDTF">2021-06-18T07:08:44Z</dcterms:created>
  <dcterms:modified xsi:type="dcterms:W3CDTF">2022-05-25T14:17:03Z</dcterms:modified>
</cp:coreProperties>
</file>